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0" Type="http://schemas.openxmlformats.org/officeDocument/2006/relationships/slide" Target="slides/slide5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10e1dc64702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10e1dc64702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112d95c2a41_0_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g112d95c2a41_0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g112d95c2a41_0_1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Google Shape;74;g112d95c2a41_0_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g112d95c2a41_0_2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Google Shape;81;g112d95c2a41_0_2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Google Shape;55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rPr>
              <a:t>GROWTH PLAN TITLE</a:t>
            </a:r>
            <a:endParaRPr>
              <a:solidFill>
                <a:schemeClr val="lt1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56" name="Google Shape;56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rPr>
              <a:t>NAME </a:t>
            </a:r>
            <a:endParaRPr>
              <a:solidFill>
                <a:schemeClr val="lt1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" name="Google Shape;61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62" name="Google Shape;62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1"/>
                </a:solidFill>
              </a:rPr>
              <a:t>MY BIG TAKEAWAY: </a:t>
            </a:r>
            <a:r>
              <a:rPr lang="en">
                <a:solidFill>
                  <a:schemeClr val="lt1"/>
                </a:solidFill>
              </a:rPr>
              <a:t> </a:t>
            </a:r>
            <a:endParaRPr>
              <a:solidFill>
                <a:schemeClr val="lt1"/>
              </a:solidFill>
            </a:endParaRPr>
          </a:p>
        </p:txBody>
      </p:sp>
      <p:sp>
        <p:nvSpPr>
          <p:cNvPr id="63" name="Google Shape;63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en">
                <a:solidFill>
                  <a:schemeClr val="lt1"/>
                </a:solidFill>
              </a:rPr>
              <a:t>TYPE </a:t>
            </a:r>
            <a:r>
              <a:rPr lang="en">
                <a:solidFill>
                  <a:schemeClr val="lt1"/>
                </a:solidFill>
              </a:rPr>
              <a:t>TAKEAWAY</a:t>
            </a:r>
            <a:r>
              <a:rPr lang="en">
                <a:solidFill>
                  <a:schemeClr val="lt1"/>
                </a:solidFill>
              </a:rPr>
              <a:t> HERE</a:t>
            </a:r>
            <a:endParaRPr>
              <a:solidFill>
                <a:schemeClr val="lt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8" name="Google Shape;68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69" name="Google Shape;69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1"/>
                </a:solidFill>
              </a:rPr>
              <a:t>LESSONS</a:t>
            </a:r>
            <a:r>
              <a:rPr lang="en">
                <a:solidFill>
                  <a:schemeClr val="lt1"/>
                </a:solidFill>
              </a:rPr>
              <a:t> FROM THE INTERVIEW: </a:t>
            </a:r>
            <a:endParaRPr>
              <a:solidFill>
                <a:schemeClr val="lt1"/>
              </a:solidFill>
            </a:endParaRPr>
          </a:p>
        </p:txBody>
      </p:sp>
      <p:sp>
        <p:nvSpPr>
          <p:cNvPr id="70" name="Google Shape;70;p15"/>
          <p:cNvSpPr txBox="1"/>
          <p:nvPr>
            <p:ph idx="1" type="body"/>
          </p:nvPr>
        </p:nvSpPr>
        <p:spPr>
          <a:xfrm>
            <a:off x="311700" y="2134500"/>
            <a:ext cx="8520600" cy="2434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AutoNum type="arabicPeriod"/>
            </a:pPr>
            <a:r>
              <a:rPr lang="en">
                <a:solidFill>
                  <a:schemeClr val="lt1"/>
                </a:solidFill>
              </a:rPr>
              <a:t>LESSON </a:t>
            </a:r>
            <a:endParaRPr>
              <a:solidFill>
                <a:schemeClr val="lt1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AutoNum type="arabicPeriod"/>
            </a:pPr>
            <a:r>
              <a:rPr lang="en">
                <a:solidFill>
                  <a:schemeClr val="lt1"/>
                </a:solidFill>
              </a:rPr>
              <a:t>LESSON </a:t>
            </a:r>
            <a:endParaRPr>
              <a:solidFill>
                <a:schemeClr val="lt1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AutoNum type="arabicPeriod"/>
            </a:pPr>
            <a:r>
              <a:rPr lang="en">
                <a:solidFill>
                  <a:schemeClr val="lt1"/>
                </a:solidFill>
              </a:rPr>
              <a:t>LESSON</a:t>
            </a:r>
            <a:endParaRPr>
              <a:solidFill>
                <a:schemeClr val="lt1"/>
              </a:solidFill>
            </a:endParaRPr>
          </a:p>
        </p:txBody>
      </p:sp>
      <p:sp>
        <p:nvSpPr>
          <p:cNvPr id="71" name="Google Shape;71;p15"/>
          <p:cNvSpPr txBox="1"/>
          <p:nvPr>
            <p:ph idx="1" type="body"/>
          </p:nvPr>
        </p:nvSpPr>
        <p:spPr>
          <a:xfrm>
            <a:off x="311700" y="1017725"/>
            <a:ext cx="8520600" cy="975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20000"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</a:pPr>
            <a:r>
              <a:rPr lang="en">
                <a:solidFill>
                  <a:schemeClr val="lt1"/>
                </a:solidFill>
              </a:rPr>
              <a:t>THE PERSON I INTERVIEWED:</a:t>
            </a:r>
            <a:endParaRPr>
              <a:solidFill>
                <a:schemeClr val="lt1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</a:pPr>
            <a:r>
              <a:rPr lang="en">
                <a:solidFill>
                  <a:schemeClr val="lt1"/>
                </a:solidFill>
              </a:rPr>
              <a:t>THEIR OCCUPATION/TITLE:</a:t>
            </a:r>
            <a:endParaRPr>
              <a:solidFill>
                <a:schemeClr val="lt1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</a:pPr>
            <a:r>
              <a:rPr lang="en">
                <a:solidFill>
                  <a:schemeClr val="lt1"/>
                </a:solidFill>
              </a:rPr>
              <a:t>WHY I CHOSE THEM:</a:t>
            </a:r>
            <a:endParaRPr>
              <a:solidFill>
                <a:schemeClr val="lt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6" name="Google Shape;76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77" name="Google Shape;77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1"/>
                </a:solidFill>
              </a:rPr>
              <a:t>LESSONS</a:t>
            </a:r>
            <a:r>
              <a:rPr lang="en">
                <a:solidFill>
                  <a:schemeClr val="lt1"/>
                </a:solidFill>
              </a:rPr>
              <a:t> FROM THE BOOK: </a:t>
            </a:r>
            <a:endParaRPr>
              <a:solidFill>
                <a:schemeClr val="lt1"/>
              </a:solidFill>
            </a:endParaRPr>
          </a:p>
        </p:txBody>
      </p:sp>
      <p:sp>
        <p:nvSpPr>
          <p:cNvPr id="78" name="Google Shape;78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AutoNum type="arabicPeriod"/>
            </a:pPr>
            <a:r>
              <a:rPr lang="en">
                <a:solidFill>
                  <a:schemeClr val="lt1"/>
                </a:solidFill>
              </a:rPr>
              <a:t>LESSON </a:t>
            </a:r>
            <a:endParaRPr>
              <a:solidFill>
                <a:schemeClr val="lt1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AutoNum type="arabicPeriod"/>
            </a:pPr>
            <a:r>
              <a:rPr lang="en">
                <a:solidFill>
                  <a:schemeClr val="lt1"/>
                </a:solidFill>
              </a:rPr>
              <a:t>LESSON </a:t>
            </a:r>
            <a:endParaRPr>
              <a:solidFill>
                <a:schemeClr val="lt1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AutoNum type="arabicPeriod"/>
            </a:pPr>
            <a:r>
              <a:rPr lang="en">
                <a:solidFill>
                  <a:schemeClr val="lt1"/>
                </a:solidFill>
              </a:rPr>
              <a:t>LESSON</a:t>
            </a:r>
            <a:r>
              <a:rPr lang="en">
                <a:solidFill>
                  <a:schemeClr val="lt1"/>
                </a:solidFill>
              </a:rPr>
              <a:t> </a:t>
            </a:r>
            <a:endParaRPr>
              <a:solidFill>
                <a:schemeClr val="lt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3" name="Google Shape;83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84" name="Google Shape;84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1"/>
                </a:solidFill>
              </a:rPr>
              <a:t>I WILL CONTINUE TO PRACTICE</a:t>
            </a:r>
            <a:r>
              <a:rPr lang="en">
                <a:solidFill>
                  <a:schemeClr val="lt1"/>
                </a:solidFill>
              </a:rPr>
              <a:t>: </a:t>
            </a:r>
            <a:endParaRPr>
              <a:solidFill>
                <a:schemeClr val="lt1"/>
              </a:solidFill>
            </a:endParaRPr>
          </a:p>
        </p:txBody>
      </p:sp>
      <p:sp>
        <p:nvSpPr>
          <p:cNvPr id="85" name="Google Shape;85;p1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1"/>
                </a:solidFill>
              </a:rPr>
              <a:t>TYPE PRACTICE HERE</a:t>
            </a:r>
            <a:endParaRPr>
              <a:solidFill>
                <a:schemeClr val="lt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br>
              <a:rPr lang="en">
                <a:solidFill>
                  <a:schemeClr val="lt1"/>
                </a:solidFill>
              </a:rPr>
            </a:br>
            <a:endParaRPr>
              <a:solidFill>
                <a:schemeClr val="lt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lt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lt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lt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>
                <a:solidFill>
                  <a:schemeClr val="lt1"/>
                </a:solidFill>
              </a:rPr>
              <a:t>I WILL ASK ______ TO HOLD ME </a:t>
            </a:r>
            <a:r>
              <a:rPr lang="en">
                <a:solidFill>
                  <a:schemeClr val="lt1"/>
                </a:solidFill>
              </a:rPr>
              <a:t>ACCOUNTABLE</a:t>
            </a:r>
            <a:r>
              <a:rPr lang="en">
                <a:solidFill>
                  <a:schemeClr val="lt1"/>
                </a:solidFill>
              </a:rPr>
              <a:t> TO THESE PRACTICES. </a:t>
            </a:r>
            <a:endParaRPr>
              <a:solidFill>
                <a:schemeClr val="lt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